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0539"/>
            <a:ext cx="5334000" cy="2995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81" y="0"/>
            <a:ext cx="520611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25523"/>
            <a:ext cx="5334000" cy="35053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129"/>
            <a:ext cx="5334000" cy="75081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711" y="0"/>
            <a:ext cx="462457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54" y="0"/>
            <a:ext cx="455549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0539"/>
            <a:ext cx="5334000" cy="2995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83" y="0"/>
            <a:ext cx="4666234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9903"/>
            <a:ext cx="5334000" cy="55366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36" y="0"/>
            <a:ext cx="508812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46045"/>
            <a:ext cx="5334000" cy="3264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52" y="0"/>
            <a:ext cx="4984496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498"/>
            <a:ext cx="5334000" cy="6699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556"/>
            <a:ext cx="5334000" cy="70413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4255"/>
            <a:ext cx="5334000" cy="65081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981" y="0"/>
            <a:ext cx="462191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35" y="0"/>
            <a:ext cx="518033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0304"/>
            <a:ext cx="5334000" cy="67557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7" y="0"/>
            <a:ext cx="532904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6544"/>
            <a:ext cx="5334000" cy="59634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1670"/>
            <a:ext cx="5334000" cy="36931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4751"/>
            <a:ext cx="5334000" cy="62068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11" y="0"/>
            <a:ext cx="5030978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53132"/>
            <a:ext cx="5334000" cy="36501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3" y="0"/>
            <a:ext cx="532422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334000" cy="35546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36191"/>
            <a:ext cx="5334000" cy="3483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4" y="0"/>
            <a:ext cx="502539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4381"/>
            <a:ext cx="5334000" cy="70477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9002"/>
            <a:ext cx="5334000" cy="5238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2025-09-19T18:04:36Z</dcterms:created>
  <dcterms:modified xsi:type="dcterms:W3CDTF">2025-09-19T18:04:36Z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